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5" r:id="rId2"/>
    <p:sldId id="257" r:id="rId3"/>
    <p:sldId id="258" r:id="rId4"/>
    <p:sldId id="259" r:id="rId5"/>
    <p:sldId id="264" r:id="rId6"/>
    <p:sldId id="260" r:id="rId7"/>
    <p:sldId id="263" r:id="rId8"/>
    <p:sldId id="262" r:id="rId9"/>
    <p:sldId id="274" r:id="rId10"/>
    <p:sldId id="279" r:id="rId11"/>
    <p:sldId id="266" r:id="rId12"/>
    <p:sldId id="267" r:id="rId13"/>
    <p:sldId id="268" r:id="rId14"/>
    <p:sldId id="269" r:id="rId15"/>
    <p:sldId id="270" r:id="rId16"/>
    <p:sldId id="281" r:id="rId17"/>
    <p:sldId id="282" r:id="rId18"/>
    <p:sldId id="283" r:id="rId19"/>
    <p:sldId id="284" r:id="rId20"/>
    <p:sldId id="285" r:id="rId21"/>
    <p:sldId id="275" r:id="rId22"/>
    <p:sldId id="272" r:id="rId23"/>
    <p:sldId id="276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13193-6CE2-48F9-BFFB-3F237258F6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E9D0-C94A-4A4A-8930-79D928F6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5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CC22-67C8-490C-BB63-93594504CDB7}" type="datetime1">
              <a:rPr lang="tr-TR" smtClean="0"/>
              <a:t>08.01.2015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2152-6068-4B90-A16F-2FC85A70455A}" type="datetime1">
              <a:rPr lang="tr-TR" smtClean="0"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9C4D-EEC4-4F49-917B-32437C6D84E0}" type="datetime1">
              <a:rPr lang="tr-TR" smtClean="0"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8E07-4133-4B45-83F9-EDF517648C74}" type="datetime1">
              <a:rPr lang="tr-TR" smtClean="0"/>
              <a:t>08.01.2015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067A-0B16-43C3-A9E9-39E004C7DD8B}" type="datetime1">
              <a:rPr lang="tr-TR" smtClean="0"/>
              <a:t>08.01.2015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D38-9956-4C2F-80A6-2EB3F02E3547}" type="datetime1">
              <a:rPr lang="tr-TR" smtClean="0"/>
              <a:t>08.01.2015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8ABA-3718-47A8-867F-BE1CE6976B6A}" type="datetime1">
              <a:rPr lang="tr-TR" smtClean="0"/>
              <a:t>08.01.2015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EB37-1F7F-41F2-93AB-96A6D7F5F12B}" type="datetime1">
              <a:rPr lang="tr-TR" smtClean="0"/>
              <a:t>08.01.2015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6-416A-4EC1-8392-25B513CDA337}" type="datetime1">
              <a:rPr lang="tr-TR" smtClean="0"/>
              <a:t>08.01.2015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80E9-5950-4EEC-8E57-3C318DBCA8C8}" type="datetime1">
              <a:rPr lang="tr-TR" smtClean="0"/>
              <a:t>08.01.2015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D861-C5F2-471C-BF5A-C4B66790070C}" type="datetime1">
              <a:rPr lang="tr-TR" smtClean="0"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cut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3DF89C-B112-4225-B5E7-1FD1107B22C1}" type="datetime1">
              <a:rPr lang="tr-TR" smtClean="0"/>
              <a:t>08.01.2015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tr-TR" smtClean="0"/>
              <a:t>Prof.Dr.Yavuz ÖZTÜRKLER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/>
    <p:sndAc>
      <p:stSnd>
        <p:snd r:embed="rId13" name="camera.wav"/>
      </p:stSnd>
    </p:sndAc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TOSHIBA\Desktop\S&#220;T&#220;%20SEV\the%20Milk%20Song.wm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TOSHIBA\Desktop\S&#220;T&#220;%20SEV\David%20Bowie%20Sensei%20The%20Milk%20Song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OSHIBA\Desktop\S&#220;T&#220;%20SEV\People%20Really%20Like%20Milk%20music%20video.wmv" TargetMode="External"/><Relationship Id="rId1" Type="http://schemas.openxmlformats.org/officeDocument/2006/relationships/video" Target="file:///C:\Users\TOSHIBA\Desktop\S&#220;T%20G&#220;N&#220;\People%20Really%20Like%20Milk%20music%20video.wmv" TargetMode="Externa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\Desktop\S&#220;T&#220;%20SEV\Milking%20Cow.wmv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\Desktop\S&#220;T&#220;%20SEV\Intervallo%20(A%20day%20in%20the%20life%20of%20a%20cow)%20%20%20%20HQ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\Desktop\S&#220;T&#220;%20SEV\S&#220;T&#220;%20SEV.mp4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\Desktop\S&#220;T&#220;%20SEV\Swapnesh%20milking%20the%20cow.wm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pardus007_pardus007_sut_download.gif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0489" r="10489"/>
          <a:stretch>
            <a:fillRect/>
          </a:stretch>
        </p:blipFill>
        <p:spPr>
          <a:xfrm>
            <a:off x="3491880" y="1484784"/>
            <a:ext cx="5029200" cy="36576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 KOLAY ÜRETİLMEZ...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b="1" dirty="0" err="1" smtClean="0"/>
              <a:t>Prof.Dr.Yavuz</a:t>
            </a:r>
            <a:r>
              <a:rPr lang="tr-TR" b="1" dirty="0" smtClean="0"/>
              <a:t> ÖZTÜRKLER</a:t>
            </a:r>
            <a:endParaRPr lang="en-US" b="1" dirty="0"/>
          </a:p>
        </p:txBody>
      </p:sp>
      <p:pic>
        <p:nvPicPr>
          <p:cNvPr id="5" name="the Milk S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1277888"/>
            <a:ext cx="3048000" cy="2286000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Prof.Dr.Yavuz</a:t>
            </a:r>
            <a:r>
              <a:rPr lang="tr-TR" dirty="0" smtClean="0"/>
              <a:t> ÖZTÜRKLER</a:t>
            </a:r>
            <a:endParaRPr lang="tr-TR" dirty="0"/>
          </a:p>
        </p:txBody>
      </p:sp>
    </p:spTree>
  </p:cSld>
  <p:clrMapOvr>
    <a:masterClrMapping/>
  </p:clrMapOvr>
  <p:transition spd="med">
    <p:cut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Süt koşusunda sonuncu olana süt verdik</a:t>
            </a:r>
            <a:endParaRPr lang="tr-TR" dirty="0"/>
          </a:p>
        </p:txBody>
      </p:sp>
      <p:pic>
        <p:nvPicPr>
          <p:cNvPr id="12290" name="Picture 2" descr="G:\YAVUZ DOSYA\Yavuz Öztürkler\Etkinlikler ve fotolar\164.yıl etkinlikleri\Süt koşusu\DSCN4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Sütün faydasını görmek istiyorsak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Autofit/>
          </a:bodyPr>
          <a:lstStyle/>
          <a:p>
            <a:r>
              <a:rPr lang="tr-TR" sz="3600" dirty="0" smtClean="0"/>
              <a:t>Sağlıklı ve temiz içelim</a:t>
            </a:r>
          </a:p>
          <a:p>
            <a:r>
              <a:rPr lang="tr-TR" sz="3600" dirty="0" smtClean="0"/>
              <a:t>Genellikle kapalı ambalajlardaki sütleri içelim</a:t>
            </a:r>
          </a:p>
          <a:p>
            <a:r>
              <a:rPr lang="tr-TR" sz="3600" dirty="0" smtClean="0"/>
              <a:t>Son kullanma tarihlerini mutlaka okuyalım</a:t>
            </a:r>
          </a:p>
          <a:p>
            <a:r>
              <a:rPr lang="tr-TR" sz="3600" dirty="0" smtClean="0"/>
              <a:t>Sokakta satılan sütleri almak durumunda isek güvenli ve bildiğimiz satıcılardan alalım ve 100 derecede kaynattıktan sonra içelim</a:t>
            </a:r>
            <a:endParaRPr lang="tr-TR" sz="36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Sütü kontrol edelim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Sütün rengini,kokusunu ve tadını iyice kontrol edelim</a:t>
            </a:r>
          </a:p>
          <a:p>
            <a:r>
              <a:rPr lang="tr-TR" dirty="0" smtClean="0"/>
              <a:t>Beyazın dışında bir renkte ,kokusu çok kötü ve tadı tiksindirici ve kötü ise içmeyelim</a:t>
            </a:r>
          </a:p>
          <a:p>
            <a:r>
              <a:rPr lang="tr-TR" dirty="0" smtClean="0"/>
              <a:t>Süt alınan köyde veya ahırda yavru atan inekler varsa o sütten yapılan çiğ süt ürünlerini yemeyelim ,sütü mutlaka kaynatalım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Sağlıklı süt içilmeli….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İneğimiz hasta ise ve ilaç  yapıldıysa bir hafta sütünü içmeyelim</a:t>
            </a:r>
            <a:endParaRPr lang="tr-TR" dirty="0"/>
          </a:p>
        </p:txBody>
      </p:sp>
      <p:pic>
        <p:nvPicPr>
          <p:cNvPr id="8194" name="Picture 2" descr="C:\Users\TOSHIBA\Desktop\SÜT GÜNÜ\inek res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104456" cy="4032448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tr-TR" dirty="0" smtClean="0"/>
              <a:t>İnsan tarafından yapılmayan ve doğal olan faydalı bir üründür</a:t>
            </a:r>
          </a:p>
          <a:p>
            <a:r>
              <a:rPr lang="tr-TR" dirty="0" smtClean="0"/>
              <a:t>Her gün  bir bardak süt için</a:t>
            </a:r>
          </a:p>
          <a:p>
            <a:r>
              <a:rPr lang="tr-TR" dirty="0" smtClean="0"/>
              <a:t>Büyüme çağında iseniz iki bardak süt için</a:t>
            </a:r>
            <a:endParaRPr lang="tr-TR" dirty="0"/>
          </a:p>
        </p:txBody>
      </p:sp>
      <p:pic>
        <p:nvPicPr>
          <p:cNvPr id="7170" name="Picture 2" descr="C:\Users\TOSHIBA\Desktop\SÜT GÜNÜ\imagesCAKKLI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456384" cy="3384376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SAĞLIK İÇİN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tr-TR" dirty="0" smtClean="0"/>
              <a:t>SÜT İÇİN….</a:t>
            </a:r>
            <a:endParaRPr lang="tr-TR" dirty="0"/>
          </a:p>
        </p:txBody>
      </p:sp>
      <p:pic>
        <p:nvPicPr>
          <p:cNvPr id="6146" name="Picture 2" descr="C:\Users\TOSHIBA\Desktop\SÜT GÜNÜ\süt iç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4536504" cy="4176464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Kars’ta ilk 7 den 70’e ilk süt koşusunun startını  </a:t>
            </a:r>
            <a:r>
              <a:rPr lang="tr-TR" dirty="0" err="1" smtClean="0"/>
              <a:t>kars</a:t>
            </a:r>
            <a:r>
              <a:rPr lang="tr-TR" dirty="0" smtClean="0"/>
              <a:t> VHO verdi  (2008)</a:t>
            </a:r>
            <a:endParaRPr lang="tr-TR" dirty="0"/>
          </a:p>
        </p:txBody>
      </p:sp>
      <p:pic>
        <p:nvPicPr>
          <p:cNvPr id="15362" name="Picture 2" descr="G:\VHO GENEL\PANEL SUNUM ve süt koşusu\resim süt koşusu\IMG_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/>
          </a:bodyPr>
          <a:lstStyle/>
          <a:p>
            <a:r>
              <a:rPr lang="tr-TR" dirty="0" smtClean="0"/>
              <a:t>2008 ‘DE  SÜT KOŞUSU</a:t>
            </a:r>
            <a:endParaRPr lang="tr-TR" dirty="0"/>
          </a:p>
        </p:txBody>
      </p:sp>
      <p:pic>
        <p:nvPicPr>
          <p:cNvPr id="14338" name="Picture 2" descr="G:\VHO GENEL\PANEL SUNUM ve süt koşusu\resim süt koşusu\IMG_1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VHO GENEL\167kosu\167kos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5832648" cy="4968552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167.Yıl süt koşusu sonunda 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Kars </a:t>
            </a:r>
            <a:r>
              <a:rPr lang="tr-TR" dirty="0" err="1" smtClean="0"/>
              <a:t>VHO’nun</a:t>
            </a:r>
            <a:r>
              <a:rPr lang="tr-TR" dirty="0" smtClean="0"/>
              <a:t> süt koşusu </a:t>
            </a:r>
            <a:endParaRPr lang="tr-TR" dirty="0"/>
          </a:p>
        </p:txBody>
      </p:sp>
      <p:pic>
        <p:nvPicPr>
          <p:cNvPr id="13314" name="Picture 2" descr="G:\VHO GENEL\167.yıl resim\100_23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624736" cy="475252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2736304" cy="2016224"/>
          </a:xfrm>
        </p:spPr>
        <p:txBody>
          <a:bodyPr/>
          <a:lstStyle/>
          <a:p>
            <a:r>
              <a:rPr lang="tr-TR" dirty="0" smtClean="0"/>
              <a:t>SÜT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3779912" cy="5328592"/>
          </a:xfrm>
        </p:spPr>
        <p:txBody>
          <a:bodyPr>
            <a:normAutofit fontScale="92500" lnSpcReduction="20000"/>
          </a:bodyPr>
          <a:lstStyle/>
          <a:p>
            <a:endParaRPr lang="tr-TR" sz="3600" dirty="0" smtClean="0"/>
          </a:p>
          <a:p>
            <a:r>
              <a:rPr lang="tr-TR" sz="3600" dirty="0" smtClean="0"/>
              <a:t>Tatlımsı,saydam olmayan,hafif kokulu beyaz bir sıvıdır. İnek,Koyun,Keçi ve Manda gibi çiftlik hayvanlarından elde edilir…</a:t>
            </a:r>
          </a:p>
          <a:p>
            <a:r>
              <a:rPr lang="tr-TR" sz="3600" dirty="0" smtClean="0"/>
              <a:t>1 litre süt için 400 litre inek kanı gerekir.</a:t>
            </a:r>
          </a:p>
          <a:p>
            <a:endParaRPr lang="tr-TR" dirty="0"/>
          </a:p>
        </p:txBody>
      </p:sp>
      <p:pic>
        <p:nvPicPr>
          <p:cNvPr id="2053" name="Picture 5" descr="C:\Users\TOSHIBA\Desktop\SÜT GÜNÜ\sağımcı kı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5364088" cy="4824536"/>
          </a:xfrm>
          <a:prstGeom prst="rect">
            <a:avLst/>
          </a:prstGeom>
          <a:noFill/>
        </p:spPr>
      </p:pic>
      <p:pic>
        <p:nvPicPr>
          <p:cNvPr id="5" name="David Bowie Sensei The Milk S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15816" y="4572000"/>
            <a:ext cx="3048000" cy="228600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 koşusu </a:t>
            </a:r>
            <a:endParaRPr lang="tr-TR" dirty="0"/>
          </a:p>
        </p:txBody>
      </p:sp>
      <p:pic>
        <p:nvPicPr>
          <p:cNvPr id="11266" name="Picture 2" descr="G:\VHO GENEL\167kosu\167kosu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7200800" cy="468052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 ŞARKISI </a:t>
            </a:r>
            <a:endParaRPr lang="tr-TR" dirty="0"/>
          </a:p>
        </p:txBody>
      </p:sp>
      <p:pic>
        <p:nvPicPr>
          <p:cNvPr id="4" name="People Really Like Milk music vide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1268760"/>
            <a:ext cx="7848872" cy="5328592"/>
          </a:xfrm>
          <a:prstGeom prst="rect">
            <a:avLst/>
          </a:prstGeom>
        </p:spPr>
      </p:pic>
      <p:pic>
        <p:nvPicPr>
          <p:cNvPr id="5" name="People Really Like Milk music vide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 SÜT GÜNÜ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 algn="ctr"/>
            <a:r>
              <a:rPr lang="tr-TR" dirty="0" smtClean="0"/>
              <a:t>21 MAYIS DÜNYA SÜT GÜNÜNÜZ KUTLU OLSUN</a:t>
            </a:r>
            <a:endParaRPr lang="tr-TR" dirty="0"/>
          </a:p>
        </p:txBody>
      </p:sp>
      <p:pic>
        <p:nvPicPr>
          <p:cNvPr id="9218" name="Picture 2" descr="C:\Users\TOSHIBA\Desktop\SÜT GÜNÜ\imagesCA9EH6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968552" cy="4896544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 GİBİ BEYAZ ve sağlıklı kalın…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SÜT GİBİ BEYAZ GÜNLERDE BULUŞMAK DİLEĞİ İLE HOŞÇAKALIN</a:t>
            </a:r>
            <a:endParaRPr lang="tr-TR" dirty="0"/>
          </a:p>
        </p:txBody>
      </p:sp>
      <p:pic>
        <p:nvPicPr>
          <p:cNvPr id="4" name="Milking C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Sütün içinde neler var?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Şeker (Laktoz)</a:t>
            </a:r>
          </a:p>
          <a:p>
            <a:r>
              <a:rPr lang="tr-TR" dirty="0" smtClean="0"/>
              <a:t>Protein</a:t>
            </a:r>
          </a:p>
          <a:p>
            <a:r>
              <a:rPr lang="tr-TR" dirty="0" smtClean="0"/>
              <a:t>Yağ  (A,D,E,K vitaminleri taşır)</a:t>
            </a:r>
          </a:p>
          <a:p>
            <a:r>
              <a:rPr lang="tr-TR" dirty="0" smtClean="0"/>
              <a:t>Vitaminler (B2,B12,A,C)</a:t>
            </a:r>
          </a:p>
          <a:p>
            <a:r>
              <a:rPr lang="tr-TR" dirty="0" smtClean="0"/>
              <a:t>Mineraller (Kalsiyum,Potasyum) </a:t>
            </a:r>
            <a:endParaRPr lang="tr-TR" dirty="0"/>
          </a:p>
        </p:txBody>
      </p:sp>
      <p:pic>
        <p:nvPicPr>
          <p:cNvPr id="5122" name="Picture 2" descr="C:\Users\TOSHIBA\Desktop\SÜT GÜNÜ\vitamin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4176464" cy="4968552"/>
          </a:xfrm>
          <a:prstGeom prst="rect">
            <a:avLst/>
          </a:prstGeom>
          <a:noFill/>
        </p:spPr>
      </p:pic>
      <p:pic>
        <p:nvPicPr>
          <p:cNvPr id="5" name="Intervallo (A day in the life of a cow)    HQ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56592" y="2286000"/>
            <a:ext cx="6248400" cy="457200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 DOĞALDIR….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3707904" cy="4929411"/>
          </a:xfrm>
        </p:spPr>
        <p:txBody>
          <a:bodyPr>
            <a:noAutofit/>
          </a:bodyPr>
          <a:lstStyle/>
          <a:p>
            <a:r>
              <a:rPr lang="tr-TR" dirty="0" smtClean="0"/>
              <a:t>Diğer şekerli ve gazlı içecekler değildir…</a:t>
            </a:r>
          </a:p>
          <a:p>
            <a:r>
              <a:rPr lang="tr-TR" dirty="0" smtClean="0"/>
              <a:t>Bir araştırmada günde 4 bardaktan fazla (300 ml) şekerli içecek içenlerde ruh sağlığının bozulduğu görülmüş</a:t>
            </a:r>
            <a:endParaRPr lang="tr-TR" dirty="0"/>
          </a:p>
        </p:txBody>
      </p:sp>
      <p:pic>
        <p:nvPicPr>
          <p:cNvPr id="3074" name="Picture 2" descr="C:\Users\TOSHIBA\Desktop\SÜT GÜNÜ\3415450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5508104" cy="4608512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 neden beyazdır?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r>
              <a:rPr lang="tr-TR" dirty="0" smtClean="0"/>
              <a:t>İçinde bol KALSİYUM vardır da ondan….</a:t>
            </a:r>
            <a:endParaRPr lang="tr-TR" dirty="0"/>
          </a:p>
        </p:txBody>
      </p:sp>
      <p:pic>
        <p:nvPicPr>
          <p:cNvPr id="4098" name="Picture 2" descr="C:\Users\TOSHIBA\Desktop\SÜT GÜNÜ\süt şişel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4967808" cy="4680520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Bazıları süt sevmez,ama…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İçmek zorundayız….</a:t>
            </a:r>
          </a:p>
          <a:p>
            <a:r>
              <a:rPr lang="tr-TR" dirty="0" smtClean="0"/>
              <a:t>Çünkü….</a:t>
            </a:r>
          </a:p>
          <a:p>
            <a:r>
              <a:rPr lang="tr-TR" dirty="0" smtClean="0"/>
              <a:t>Sağlımızı korumak için çok gerekli….</a:t>
            </a:r>
          </a:p>
          <a:p>
            <a:r>
              <a:rPr lang="tr-TR" dirty="0" smtClean="0"/>
              <a:t>Neden mi?....</a:t>
            </a:r>
          </a:p>
          <a:p>
            <a:r>
              <a:rPr lang="tr-TR" dirty="0" smtClean="0"/>
              <a:t>Çünkü SÜT….</a:t>
            </a:r>
            <a:endParaRPr lang="tr-TR" dirty="0"/>
          </a:p>
        </p:txBody>
      </p:sp>
      <p:pic>
        <p:nvPicPr>
          <p:cNvPr id="4" name="SÜTÜ SE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99792" y="3933056"/>
            <a:ext cx="3048000" cy="2286000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SÜT….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4627240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Kanserden korur</a:t>
            </a:r>
          </a:p>
          <a:p>
            <a:r>
              <a:rPr lang="tr-TR" dirty="0" smtClean="0"/>
              <a:t>Eklem romatizmasından ve ağrılardan korur</a:t>
            </a:r>
          </a:p>
          <a:p>
            <a:r>
              <a:rPr lang="tr-TR" dirty="0" smtClean="0"/>
              <a:t>Kansızlıktan korur</a:t>
            </a:r>
          </a:p>
          <a:p>
            <a:r>
              <a:rPr lang="tr-TR" dirty="0" smtClean="0"/>
              <a:t>Kaslarımızı geliştirir</a:t>
            </a:r>
          </a:p>
          <a:p>
            <a:r>
              <a:rPr lang="tr-TR" dirty="0" smtClean="0"/>
              <a:t>Büyümemizi sağlar</a:t>
            </a:r>
          </a:p>
          <a:p>
            <a:r>
              <a:rPr lang="tr-TR" dirty="0" smtClean="0"/>
              <a:t>Bağışıklık sistemimizi güçlendirir mikropların yaptığı hastalıklardan,sık sık grip olmaktan bile korur</a:t>
            </a:r>
            <a:endParaRPr lang="tr-TR" dirty="0"/>
          </a:p>
        </p:txBody>
      </p:sp>
      <p:pic>
        <p:nvPicPr>
          <p:cNvPr id="16386" name="Picture 2" descr="C:\Users\TOSHIBA\Desktop\SÜT GÜNÜ\sporcu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4283968" cy="4680520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araştırmada 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Süt içmeyen çocuklarda (3-13 yaş) kol ve bacak kırılmalarının  süt içenlere oranla oldukça fazla olduğu görülmüş…</a:t>
            </a:r>
          </a:p>
          <a:p>
            <a:r>
              <a:rPr lang="tr-TR" dirty="0" smtClean="0"/>
              <a:t>Süt içmeyen çocuklarda diş çürümeleri daha fazla….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SÜPERMANDAN SONRA MİLKMAN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pic>
        <p:nvPicPr>
          <p:cNvPr id="6" name="Swapnesh milking the cow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1025" y="1530350"/>
            <a:ext cx="8134350" cy="4572000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Prof.Dr.Yavuz ÖZTÜRKLER</a:t>
            </a:r>
            <a:endParaRPr lang="tr-TR"/>
          </a:p>
        </p:txBody>
      </p:sp>
    </p:spTree>
  </p:cSld>
  <p:clrMapOvr>
    <a:masterClrMapping/>
  </p:clrMapOvr>
  <p:transition spd="med">
    <p:cut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409</Words>
  <Application>Microsoft Office PowerPoint</Application>
  <PresentationFormat>Ekran Gösterisi (4:3)</PresentationFormat>
  <Paragraphs>85</Paragraphs>
  <Slides>23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Gezinti</vt:lpstr>
      <vt:lpstr>SÜT KOLAY ÜRETİLMEZ...</vt:lpstr>
      <vt:lpstr>SÜT Nedir?</vt:lpstr>
      <vt:lpstr>Sütün içinde neler var? </vt:lpstr>
      <vt:lpstr>SÜT DOĞALDIR….</vt:lpstr>
      <vt:lpstr>Süt neden beyazdır?</vt:lpstr>
      <vt:lpstr>Bazıları süt sevmez,ama…</vt:lpstr>
      <vt:lpstr>SÜT….</vt:lpstr>
      <vt:lpstr>Bir araştırmada :</vt:lpstr>
      <vt:lpstr>SÜPERMANDAN SONRA MİLKMAN</vt:lpstr>
      <vt:lpstr>Süt koşusunda sonuncu olana süt verdik</vt:lpstr>
      <vt:lpstr>Sütün faydasını görmek istiyorsak</vt:lpstr>
      <vt:lpstr>Sütü kontrol edelim</vt:lpstr>
      <vt:lpstr>Sağlıklı süt içilmeli….</vt:lpstr>
      <vt:lpstr>SÜT</vt:lpstr>
      <vt:lpstr>SAĞLIK İÇİN </vt:lpstr>
      <vt:lpstr>Kars’ta ilk 7 den 70’e ilk süt koşusunun startını  kars VHO verdi  (2008)</vt:lpstr>
      <vt:lpstr>2008 ‘DE  SÜT KOŞUSU</vt:lpstr>
      <vt:lpstr>167.Yıl süt koşusu sonunda </vt:lpstr>
      <vt:lpstr>Kars VHO’nun süt koşusu </vt:lpstr>
      <vt:lpstr>Süt koşusu </vt:lpstr>
      <vt:lpstr>SÜT ŞARKISI </vt:lpstr>
      <vt:lpstr>DÜNYA SÜT GÜNÜ</vt:lpstr>
      <vt:lpstr>SÜT GİBİ BEYAZ ve sağlıklı kalın…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SÜTÜN YARARLARI VE SAĞLIKLI KULLANIMI</dc:title>
  <dc:creator>TOSHIBA</dc:creator>
  <cp:lastModifiedBy>Nida Bil</cp:lastModifiedBy>
  <cp:revision>26</cp:revision>
  <dcterms:created xsi:type="dcterms:W3CDTF">2012-05-20T20:28:57Z</dcterms:created>
  <dcterms:modified xsi:type="dcterms:W3CDTF">2015-01-08T13:44:25Z</dcterms:modified>
</cp:coreProperties>
</file>