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66" r:id="rId6"/>
    <p:sldId id="259" r:id="rId7"/>
    <p:sldId id="269" r:id="rId8"/>
    <p:sldId id="260" r:id="rId9"/>
    <p:sldId id="267" r:id="rId10"/>
    <p:sldId id="268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716016" y="2492896"/>
            <a:ext cx="3330704" cy="24938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Üreme </a:t>
            </a:r>
            <a:r>
              <a:rPr lang="tr-TR" dirty="0" smtClean="0"/>
              <a:t>ve Suni Tohumlama Kontrol Yazılım Programlarının önemi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Prof.Dr.Yavuz</a:t>
            </a:r>
            <a:r>
              <a:rPr lang="tr-TR" dirty="0" smtClean="0"/>
              <a:t> </a:t>
            </a:r>
            <a:r>
              <a:rPr lang="tr-TR" dirty="0" smtClean="0"/>
              <a:t>Öztürkler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176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096634" cy="1549976"/>
          </a:xfrm>
        </p:spPr>
        <p:txBody>
          <a:bodyPr>
            <a:normAutofit fontScale="90000"/>
          </a:bodyPr>
          <a:lstStyle/>
          <a:p>
            <a:r>
              <a:rPr lang="tr-TR" dirty="0"/>
              <a:t>Geniş kapsamlı ideal bir üreme ve suni tohumlama program modeli </a:t>
            </a:r>
            <a:r>
              <a:rPr lang="tr-TR" dirty="0" smtClean="0"/>
              <a:t>örnekleri-2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564904"/>
            <a:ext cx="6777317" cy="3267725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2050" name="Picture 2" descr="C:\Users\Nida Bil\Desktop\örnek geniş bir üreme ve suni tohumalam modül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8920"/>
            <a:ext cx="849694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134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62198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Basit ve kolay kullanım</a:t>
            </a:r>
          </a:p>
          <a:p>
            <a:r>
              <a:rPr lang="tr-TR" dirty="0" smtClean="0"/>
              <a:t>İsabetli ve analiz edici takip sistemi</a:t>
            </a:r>
          </a:p>
          <a:p>
            <a:r>
              <a:rPr lang="tr-TR" dirty="0" smtClean="0"/>
              <a:t>Güvenlik (Güvenli güncelleme, verileri yedekleme, geri alabilme özelliği taşımalı)</a:t>
            </a:r>
          </a:p>
          <a:p>
            <a:r>
              <a:rPr lang="tr-TR" dirty="0" smtClean="0"/>
              <a:t>Kazancı artırmak için günlük verim artış azalı takibi ve </a:t>
            </a:r>
            <a:r>
              <a:rPr lang="tr-TR" dirty="0" err="1" smtClean="0"/>
              <a:t>zooteknik</a:t>
            </a:r>
            <a:r>
              <a:rPr lang="tr-TR" dirty="0" smtClean="0"/>
              <a:t> karar alabilme </a:t>
            </a:r>
          </a:p>
          <a:p>
            <a:r>
              <a:rPr lang="tr-TR" dirty="0" err="1" smtClean="0"/>
              <a:t>Tablo,rapor</a:t>
            </a:r>
            <a:r>
              <a:rPr lang="tr-TR" dirty="0" smtClean="0"/>
              <a:t> ve çizelgeleri kolayca yorumlayabilme olanağı</a:t>
            </a:r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259632" y="1052736"/>
            <a:ext cx="73448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/>
              <a:t>Büyük ve Geniş Kapsamlı bir yazılım programında aranan özellikler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90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96634" cy="1512168"/>
          </a:xfrm>
        </p:spPr>
        <p:txBody>
          <a:bodyPr>
            <a:noAutofit/>
          </a:bodyPr>
          <a:lstStyle/>
          <a:p>
            <a:r>
              <a:rPr lang="tr-TR" sz="3200" dirty="0" smtClean="0"/>
              <a:t>Geniş Kapsamlı Yazılım programında bulunması gereken liste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Soykütüğü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İnek </a:t>
            </a:r>
            <a:r>
              <a:rPr lang="tr-TR" dirty="0" smtClean="0"/>
              <a:t>kartı</a:t>
            </a:r>
          </a:p>
          <a:p>
            <a:r>
              <a:rPr lang="tr-TR" dirty="0" smtClean="0"/>
              <a:t> Sürüye yeni katılan</a:t>
            </a:r>
          </a:p>
          <a:p>
            <a:r>
              <a:rPr lang="tr-TR" dirty="0" smtClean="0"/>
              <a:t> </a:t>
            </a:r>
            <a:r>
              <a:rPr lang="tr-TR" dirty="0"/>
              <a:t>Islah </a:t>
            </a:r>
            <a:r>
              <a:rPr lang="tr-TR" dirty="0" smtClean="0"/>
              <a:t>Listesi</a:t>
            </a:r>
          </a:p>
          <a:p>
            <a:r>
              <a:rPr lang="tr-TR" dirty="0" smtClean="0"/>
              <a:t> </a:t>
            </a:r>
            <a:r>
              <a:rPr lang="tr-TR" dirty="0"/>
              <a:t>Döllenmiş </a:t>
            </a:r>
            <a:r>
              <a:rPr lang="tr-TR" dirty="0" smtClean="0"/>
              <a:t>hayvanlar</a:t>
            </a:r>
          </a:p>
          <a:p>
            <a:r>
              <a:rPr lang="tr-TR" dirty="0" smtClean="0"/>
              <a:t> </a:t>
            </a:r>
            <a:r>
              <a:rPr lang="tr-TR" dirty="0"/>
              <a:t>Hamilelik Tanı ve </a:t>
            </a:r>
            <a:r>
              <a:rPr lang="tr-TR" dirty="0" smtClean="0"/>
              <a:t>Doğrulama</a:t>
            </a:r>
          </a:p>
          <a:p>
            <a:r>
              <a:rPr lang="tr-TR" dirty="0" smtClean="0"/>
              <a:t> </a:t>
            </a:r>
            <a:r>
              <a:rPr lang="tr-TR" dirty="0"/>
              <a:t>Hamile Hayvanlar </a:t>
            </a:r>
            <a:endParaRPr lang="tr-TR" dirty="0" smtClean="0"/>
          </a:p>
          <a:p>
            <a:r>
              <a:rPr lang="tr-TR" dirty="0" smtClean="0"/>
              <a:t>Kuru </a:t>
            </a:r>
            <a:r>
              <a:rPr lang="tr-TR" dirty="0"/>
              <a:t>Kapalı Liste </a:t>
            </a:r>
            <a:endParaRPr lang="tr-TR" dirty="0" smtClean="0"/>
          </a:p>
          <a:p>
            <a:r>
              <a:rPr lang="tr-TR" dirty="0" smtClean="0"/>
              <a:t>Buzağılayan  </a:t>
            </a:r>
            <a:r>
              <a:rPr lang="tr-TR" dirty="0"/>
              <a:t>Listesi </a:t>
            </a:r>
            <a:endParaRPr lang="tr-TR" dirty="0" smtClean="0"/>
          </a:p>
          <a:p>
            <a:r>
              <a:rPr lang="tr-TR" dirty="0" smtClean="0"/>
              <a:t>Açık </a:t>
            </a:r>
            <a:r>
              <a:rPr lang="tr-TR" dirty="0"/>
              <a:t>İnekler </a:t>
            </a:r>
            <a:endParaRPr lang="tr-TR" dirty="0" smtClean="0"/>
          </a:p>
          <a:p>
            <a:r>
              <a:rPr lang="tr-TR" dirty="0" smtClean="0"/>
              <a:t>Embriyo alınan inekler veya merkezler</a:t>
            </a:r>
          </a:p>
          <a:p>
            <a:r>
              <a:rPr lang="tr-TR" dirty="0" smtClean="0"/>
              <a:t>Süt Üretimi</a:t>
            </a:r>
          </a:p>
          <a:p>
            <a:r>
              <a:rPr lang="tr-TR" dirty="0" smtClean="0"/>
              <a:t>Tohumlamalar</a:t>
            </a:r>
          </a:p>
          <a:p>
            <a:r>
              <a:rPr lang="tr-TR" dirty="0" smtClean="0"/>
              <a:t>Süt üretimi</a:t>
            </a:r>
          </a:p>
          <a:p>
            <a:r>
              <a:rPr lang="tr-TR" dirty="0" smtClean="0"/>
              <a:t>Genetik yönetim sistemi (GMS)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DIM </a:t>
            </a:r>
            <a:r>
              <a:rPr lang="tr-TR" dirty="0" smtClean="0"/>
              <a:t>(Süt veriminde kalma günleri- </a:t>
            </a:r>
            <a:r>
              <a:rPr lang="tr-TR" sz="4400" b="1" dirty="0" err="1" smtClean="0">
                <a:solidFill>
                  <a:srgbClr val="FF0000"/>
                </a:solidFill>
              </a:rPr>
              <a:t>Days</a:t>
            </a:r>
            <a:r>
              <a:rPr lang="tr-TR" sz="4400" b="1" dirty="0" smtClean="0">
                <a:solidFill>
                  <a:srgbClr val="FF0000"/>
                </a:solidFill>
              </a:rPr>
              <a:t> </a:t>
            </a:r>
            <a:r>
              <a:rPr lang="tr-TR" sz="4400" b="1" dirty="0" err="1" smtClean="0">
                <a:solidFill>
                  <a:srgbClr val="FF0000"/>
                </a:solidFill>
              </a:rPr>
              <a:t>In</a:t>
            </a:r>
            <a:r>
              <a:rPr lang="tr-TR" sz="4400" b="1" dirty="0" smtClean="0">
                <a:solidFill>
                  <a:srgbClr val="FF0000"/>
                </a:solidFill>
              </a:rPr>
              <a:t> </a:t>
            </a:r>
            <a:r>
              <a:rPr lang="tr-TR" sz="4400" b="1" dirty="0" err="1" smtClean="0">
                <a:solidFill>
                  <a:srgbClr val="FF0000"/>
                </a:solidFill>
              </a:rPr>
              <a:t>Milk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97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Taşıması gereken Çizelgeler-Grafikler-Tablolar-1…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DIM</a:t>
            </a:r>
            <a:r>
              <a:rPr lang="tr-TR" dirty="0" smtClean="0"/>
              <a:t> (Sütte kalma günleri=</a:t>
            </a:r>
            <a:r>
              <a:rPr lang="tr-TR" dirty="0" err="1" smtClean="0"/>
              <a:t>Days</a:t>
            </a:r>
            <a:r>
              <a:rPr lang="tr-TR" dirty="0" smtClean="0"/>
              <a:t>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r>
              <a:rPr lang="tr-TR" dirty="0" smtClean="0"/>
              <a:t>) ile belirlenen ilk tohumlama dağılımları</a:t>
            </a:r>
          </a:p>
          <a:p>
            <a:r>
              <a:rPr lang="tr-TR" dirty="0" smtClean="0"/>
              <a:t>Haftalık hizmetler</a:t>
            </a:r>
          </a:p>
          <a:p>
            <a:r>
              <a:rPr lang="tr-TR" dirty="0" smtClean="0"/>
              <a:t>Gebelik envanteri</a:t>
            </a:r>
          </a:p>
          <a:p>
            <a:r>
              <a:rPr lang="tr-TR" dirty="0" smtClean="0"/>
              <a:t>DIM ile belirlenen gebelik dağılımları</a:t>
            </a:r>
          </a:p>
          <a:p>
            <a:r>
              <a:rPr lang="tr-TR" dirty="0" smtClean="0"/>
              <a:t>Gebelik tanısı ve günleri</a:t>
            </a:r>
          </a:p>
          <a:p>
            <a:r>
              <a:rPr lang="tr-TR" dirty="0" smtClean="0"/>
              <a:t>Doğum aralığı</a:t>
            </a:r>
          </a:p>
          <a:p>
            <a:r>
              <a:rPr lang="tr-TR" dirty="0" smtClean="0"/>
              <a:t>Sütte kalanların gebelik oranları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232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Taşıması gereken </a:t>
            </a:r>
            <a:r>
              <a:rPr lang="tr-TR" dirty="0" smtClean="0"/>
              <a:t>Çizelgeler-Grafikler-Tablolar-2…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DIM ile ilişkili gebelik oranları</a:t>
            </a:r>
          </a:p>
          <a:p>
            <a:r>
              <a:rPr lang="tr-TR" dirty="0" smtClean="0"/>
              <a:t>Tohumlama sayısına göre gebelik oranları</a:t>
            </a:r>
          </a:p>
          <a:p>
            <a:r>
              <a:rPr lang="tr-TR" dirty="0" smtClean="0"/>
              <a:t>Aylık gebelik oranları</a:t>
            </a:r>
          </a:p>
          <a:p>
            <a:r>
              <a:rPr lang="tr-TR" dirty="0" smtClean="0"/>
              <a:t>Teknisyen tarafından belirlenen gebelik oranı</a:t>
            </a:r>
          </a:p>
          <a:p>
            <a:r>
              <a:rPr lang="tr-TR" dirty="0" smtClean="0"/>
              <a:t>Tohumlama tipine göre gebelik oranı</a:t>
            </a:r>
          </a:p>
          <a:p>
            <a:r>
              <a:rPr lang="tr-TR" dirty="0" smtClean="0"/>
              <a:t>Çiftleşme aralığı ile ilişkili gebelik oranları</a:t>
            </a:r>
          </a:p>
          <a:p>
            <a:r>
              <a:rPr lang="tr-TR" dirty="0" smtClean="0"/>
              <a:t>Boğasına göre  gebelik oranları </a:t>
            </a:r>
          </a:p>
          <a:p>
            <a:r>
              <a:rPr lang="tr-TR" dirty="0" smtClean="0"/>
              <a:t>Buzağı veya ineklerde itlaf nedenleri</a:t>
            </a:r>
          </a:p>
          <a:p>
            <a:r>
              <a:rPr lang="tr-TR" dirty="0" smtClean="0"/>
              <a:t>DIM ile belirlenen gebelik veya zarar riskleri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754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96634" cy="212604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/>
              <a:t>Esasta:Açık</a:t>
            </a:r>
            <a:r>
              <a:rPr lang="tr-TR" b="1" dirty="0" smtClean="0"/>
              <a:t> </a:t>
            </a:r>
            <a:r>
              <a:rPr lang="tr-TR" b="1" dirty="0" smtClean="0"/>
              <a:t>Günlerin (Gebe olmadan geçen gün) Maliyetini Azaltmak </a:t>
            </a:r>
            <a:r>
              <a:rPr lang="tr-TR" b="1" dirty="0" smtClean="0"/>
              <a:t>Amaçlanır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110 gün süt veriminde kalan bir inekte fazladan geçirilen açık günün maliyeti gün başına 0.42 -4.95 dolar olarak hesaplanmıştır. Ortalama 2.5 dolar olarak kabul edilen bu zarar günümüz koşullarında yaklaşık 13 Türk Lirasına tekabül etmektedir.</a:t>
            </a:r>
          </a:p>
          <a:p>
            <a:r>
              <a:rPr lang="tr-TR" dirty="0" smtClean="0"/>
              <a:t>Sürüde üreme performansını azami düzeyde tutmak günümüz modern hayvancılık şartlarında yazılım programları ile kontrol edilmektedir. </a:t>
            </a:r>
          </a:p>
          <a:p>
            <a:r>
              <a:rPr lang="tr-TR" sz="3900" b="1" dirty="0" smtClean="0">
                <a:solidFill>
                  <a:srgbClr val="FF0000"/>
                </a:solidFill>
              </a:rPr>
              <a:t>Amaç açık gün sayısını asgari seviyede tutmak…</a:t>
            </a:r>
            <a:endParaRPr lang="tr-TR" sz="3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3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Sonuçta </a:t>
            </a:r>
            <a:r>
              <a:rPr lang="tr-TR" b="1" dirty="0" err="1" smtClean="0"/>
              <a:t>amaç:Karlı</a:t>
            </a:r>
            <a:r>
              <a:rPr lang="tr-TR" b="1" dirty="0" smtClean="0"/>
              <a:t> Bir çiftlik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Zamanı ve işgücünü maksimum düzeyde değerlendirir</a:t>
            </a:r>
          </a:p>
          <a:p>
            <a:r>
              <a:rPr lang="tr-TR" dirty="0" smtClean="0"/>
              <a:t>Süt sığırcılığında yılda bir yavru</a:t>
            </a:r>
          </a:p>
          <a:p>
            <a:r>
              <a:rPr lang="tr-TR" dirty="0" smtClean="0"/>
              <a:t>Buzağılama-tekrar gebe kalma aralığı önemli</a:t>
            </a:r>
          </a:p>
          <a:p>
            <a:r>
              <a:rPr lang="tr-TR" dirty="0" smtClean="0"/>
              <a:t>Açık günler sınırı aşmamalı </a:t>
            </a:r>
          </a:p>
          <a:p>
            <a:r>
              <a:rPr lang="tr-TR" dirty="0" smtClean="0"/>
              <a:t>Örneğin </a:t>
            </a:r>
            <a:r>
              <a:rPr lang="tr-TR" dirty="0" err="1" smtClean="0"/>
              <a:t>holstein’de</a:t>
            </a:r>
            <a:r>
              <a:rPr lang="tr-TR" dirty="0" smtClean="0"/>
              <a:t> 85 ve 115 gün ….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483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Karlı bir çiftlik için gerekli şartlara bir örnek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tr-TR" dirty="0" smtClean="0">
              <a:latin typeface="Arial Black" panose="020B0A04020102020204" pitchFamily="34" charset="0"/>
            </a:endParaRPr>
          </a:p>
          <a:p>
            <a:r>
              <a:rPr lang="en-US" dirty="0" smtClean="0">
                <a:latin typeface="Arial Black" panose="020B0A04020102020204" pitchFamily="34" charset="0"/>
              </a:rPr>
              <a:t>8,000 </a:t>
            </a:r>
            <a:r>
              <a:rPr lang="en-US" dirty="0">
                <a:latin typeface="Arial Black" panose="020B0A04020102020204" pitchFamily="34" charset="0"/>
              </a:rPr>
              <a:t>to 9,000 </a:t>
            </a:r>
            <a:r>
              <a:rPr lang="en-US" dirty="0" smtClean="0">
                <a:latin typeface="Arial Black" panose="020B0A04020102020204" pitchFamily="34" charset="0"/>
              </a:rPr>
              <a:t>kg</a:t>
            </a:r>
            <a:r>
              <a:rPr lang="tr-TR" dirty="0" smtClean="0">
                <a:latin typeface="Arial Black" panose="020B0A04020102020204" pitchFamily="34" charset="0"/>
              </a:rPr>
              <a:t> süt veren </a:t>
            </a:r>
            <a:r>
              <a:rPr lang="tr-TR" dirty="0" err="1" smtClean="0">
                <a:latin typeface="Arial Black" panose="020B0A04020102020204" pitchFamily="34" charset="0"/>
              </a:rPr>
              <a:t>holsteinde</a:t>
            </a:r>
            <a:r>
              <a:rPr lang="tr-TR" dirty="0" smtClean="0">
                <a:latin typeface="Arial Black" panose="020B0A04020102020204" pitchFamily="34" charset="0"/>
              </a:rPr>
              <a:t> ortalama buzağılama aralığı 12-13 ay</a:t>
            </a:r>
          </a:p>
          <a:p>
            <a:endParaRPr lang="tr-TR" dirty="0">
              <a:latin typeface="Arial Black" panose="020B0A04020102020204" pitchFamily="34" charset="0"/>
            </a:endParaRPr>
          </a:p>
          <a:p>
            <a:r>
              <a:rPr lang="tr-TR" dirty="0" smtClean="0">
                <a:latin typeface="Arial Black" panose="020B0A04020102020204" pitchFamily="34" charset="0"/>
              </a:rPr>
              <a:t>280 gün gebelik</a:t>
            </a:r>
          </a:p>
          <a:p>
            <a:endParaRPr lang="tr-TR" dirty="0" smtClean="0">
              <a:latin typeface="Arial Black" panose="020B0A04020102020204" pitchFamily="34" charset="0"/>
            </a:endParaRPr>
          </a:p>
          <a:p>
            <a:r>
              <a:rPr lang="tr-TR" dirty="0" smtClean="0">
                <a:latin typeface="Arial Black" panose="020B0A04020102020204" pitchFamily="34" charset="0"/>
              </a:rPr>
              <a:t>Gebelik başına düşen tohumlama sayısı 2’den az(1.5-1.8)  amaçlanmalı</a:t>
            </a:r>
          </a:p>
          <a:p>
            <a:endParaRPr lang="tr-TR" dirty="0" smtClean="0">
              <a:latin typeface="Arial Black" panose="020B0A04020102020204" pitchFamily="34" charset="0"/>
            </a:endParaRPr>
          </a:p>
          <a:p>
            <a:r>
              <a:rPr lang="tr-TR" dirty="0" smtClean="0">
                <a:latin typeface="Arial Black" panose="020B0A04020102020204" pitchFamily="34" charset="0"/>
              </a:rPr>
              <a:t>Birçok faktör açık gün sayısını belirler</a:t>
            </a:r>
          </a:p>
          <a:p>
            <a:endParaRPr lang="tr-TR" dirty="0" smtClean="0">
              <a:latin typeface="Arial Black" panose="020B0A04020102020204" pitchFamily="34" charset="0"/>
            </a:endParaRPr>
          </a:p>
          <a:p>
            <a:r>
              <a:rPr lang="tr-TR" dirty="0" smtClean="0">
                <a:latin typeface="Arial Black" panose="020B0A04020102020204" pitchFamily="34" charset="0"/>
              </a:rPr>
              <a:t>Gönüllü açık gün bekletme süresi 45-60 civarında olmalı</a:t>
            </a:r>
          </a:p>
          <a:p>
            <a:endParaRPr lang="tr-TR" dirty="0" smtClean="0">
              <a:latin typeface="Arial Black" panose="020B0A04020102020204" pitchFamily="34" charset="0"/>
            </a:endParaRPr>
          </a:p>
          <a:p>
            <a:r>
              <a:rPr lang="tr-TR" dirty="0" smtClean="0">
                <a:latin typeface="Arial Black" panose="020B0A04020102020204" pitchFamily="34" charset="0"/>
              </a:rPr>
              <a:t>Ortalama süt üretim süresi 160-180 gün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3191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Bu noktada:….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 rot="21036316">
            <a:off x="1043492" y="2323652"/>
            <a:ext cx="6777317" cy="3508977"/>
          </a:xfrm>
        </p:spPr>
        <p:txBody>
          <a:bodyPr/>
          <a:lstStyle/>
          <a:p>
            <a:r>
              <a:rPr lang="tr-TR" dirty="0"/>
              <a:t>Kontrol Yazılım </a:t>
            </a:r>
            <a:r>
              <a:rPr lang="en-US" dirty="0"/>
              <a:t> program</a:t>
            </a:r>
            <a:r>
              <a:rPr lang="tr-TR" dirty="0" err="1"/>
              <a:t>ları</a:t>
            </a:r>
            <a:r>
              <a:rPr lang="tr-TR" dirty="0"/>
              <a:t>  bilgisayarınızda mevcut  </a:t>
            </a:r>
            <a:r>
              <a:rPr lang="tr-TR" dirty="0" err="1"/>
              <a:t>reprodüktif</a:t>
            </a:r>
            <a:r>
              <a:rPr lang="tr-TR" dirty="0"/>
              <a:t> durum hakkında geniş bilgi ve  analiz imkanı sağlar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580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Üreme ve suni tohumlama modülü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Gerçek zamanlı bilgi akışı</a:t>
            </a:r>
          </a:p>
          <a:p>
            <a:r>
              <a:rPr lang="tr-TR" dirty="0" smtClean="0"/>
              <a:t>Kolay takip (suni </a:t>
            </a:r>
            <a:r>
              <a:rPr lang="tr-TR" dirty="0" err="1" smtClean="0"/>
              <a:t>tohumlama,gebelik</a:t>
            </a:r>
            <a:r>
              <a:rPr lang="tr-TR" dirty="0" smtClean="0"/>
              <a:t> indeksi takibi)</a:t>
            </a:r>
          </a:p>
          <a:p>
            <a:r>
              <a:rPr lang="tr-TR" dirty="0" smtClean="0"/>
              <a:t>Hızlı karar</a:t>
            </a:r>
          </a:p>
          <a:p>
            <a:r>
              <a:rPr lang="tr-TR" dirty="0" smtClean="0"/>
              <a:t>Kazanç artışı</a:t>
            </a:r>
          </a:p>
          <a:p>
            <a:r>
              <a:rPr lang="tr-TR" dirty="0" smtClean="0"/>
              <a:t>İş gücü ve zamandan azami yarar</a:t>
            </a:r>
          </a:p>
          <a:p>
            <a:r>
              <a:rPr lang="tr-TR" dirty="0" smtClean="0"/>
              <a:t>Günlük iş yönetimi ve yönlendirilmesi sağlar</a:t>
            </a:r>
          </a:p>
          <a:p>
            <a:r>
              <a:rPr lang="tr-TR" dirty="0" smtClean="0"/>
              <a:t>Uzaktan kumandalı teknik danışmanlık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18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490" y="1124744"/>
            <a:ext cx="7024744" cy="1296144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Reprodüktif</a:t>
            </a:r>
            <a:r>
              <a:rPr lang="tr-TR" dirty="0" smtClean="0"/>
              <a:t> Performans iyi analiz edilmeli</a:t>
            </a:r>
            <a:endParaRPr lang="tr-TR" dirty="0"/>
          </a:p>
        </p:txBody>
      </p:sp>
      <p:pic>
        <p:nvPicPr>
          <p:cNvPr id="3074" name="Picture 2" descr="C:\Users\Nida Bil\Desktop\bilgisayarda üreme ve suni tohumlama yönetim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553454"/>
            <a:ext cx="6777037" cy="304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27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Basit Bir Üreme ve suni tohumlama modülü</a:t>
            </a:r>
            <a:endParaRPr lang="tr-TR" dirty="0"/>
          </a:p>
        </p:txBody>
      </p:sp>
      <p:pic>
        <p:nvPicPr>
          <p:cNvPr id="1026" name="Picture 2" descr="C:\Users\Nida Bil\Desktop\üreme ve suni tohumlama yazılım programı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3384" y="2324100"/>
            <a:ext cx="5916245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53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168642" cy="151216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Geniş kapsamlı ideal bir üreme ve suni tohumlama program modeli örnekleri-1…</a:t>
            </a:r>
            <a:endParaRPr lang="tr-TR" dirty="0"/>
          </a:p>
        </p:txBody>
      </p:sp>
      <p:pic>
        <p:nvPicPr>
          <p:cNvPr id="1026" name="Picture 2" descr="C:\Users\Nida Bil\Desktop\örnek bir modü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8880"/>
            <a:ext cx="6777037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662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</TotalTime>
  <Words>445</Words>
  <Application>Microsoft Office PowerPoint</Application>
  <PresentationFormat>Ekran Gösterisi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Austin</vt:lpstr>
      <vt:lpstr> Üreme ve Suni Tohumlama Kontrol Yazılım Programlarının önemi</vt:lpstr>
      <vt:lpstr>Esasta:Açık Günlerin (Gebe olmadan geçen gün) Maliyetini Azaltmak Amaçlanır …</vt:lpstr>
      <vt:lpstr>Sonuçta amaç:Karlı Bir çiftlik</vt:lpstr>
      <vt:lpstr>Karlı bir çiftlik için gerekli şartlara bir örnek</vt:lpstr>
      <vt:lpstr>Bu noktada:….</vt:lpstr>
      <vt:lpstr>Üreme ve suni tohumlama modülü</vt:lpstr>
      <vt:lpstr>Reprodüktif Performans iyi analiz edilmeli</vt:lpstr>
      <vt:lpstr>Basit Bir Üreme ve suni tohumlama modülü</vt:lpstr>
      <vt:lpstr>Geniş kapsamlı ideal bir üreme ve suni tohumlama program modeli örnekleri-1…</vt:lpstr>
      <vt:lpstr>Geniş kapsamlı ideal bir üreme ve suni tohumlama program modeli örnekleri-2</vt:lpstr>
      <vt:lpstr>       </vt:lpstr>
      <vt:lpstr>Geniş Kapsamlı Yazılım programında bulunması gereken liste</vt:lpstr>
      <vt:lpstr>Taşıması gereken Çizelgeler-Grafikler-Tablolar-1…</vt:lpstr>
      <vt:lpstr>Taşıması gereken Çizelgeler-Grafikler-Tablolar-2…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Üreme ve Suni Tohumlama Kontrol Yazılım Programlarının önemi</dc:title>
  <dc:creator>Nida Bil</dc:creator>
  <cp:lastModifiedBy>Nida Bil</cp:lastModifiedBy>
  <cp:revision>15</cp:revision>
  <dcterms:created xsi:type="dcterms:W3CDTF">2018-12-17T08:47:40Z</dcterms:created>
  <dcterms:modified xsi:type="dcterms:W3CDTF">2018-12-17T10:11:55Z</dcterms:modified>
</cp:coreProperties>
</file>